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60" r:id="rId3"/>
    <p:sldId id="261" r:id="rId4"/>
    <p:sldId id="262" r:id="rId5"/>
    <p:sldId id="263"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FEE8A-1EAA-429A-B76E-F31E6081A4FD}" type="datetimeFigureOut">
              <a:rPr lang="el-GR" smtClean="0"/>
              <a:pPr/>
              <a:t>26/1/2016</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D7E05-DC88-44CC-B75C-AA4EF5947C7E}"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4CD7E05-DC88-44CC-B75C-AA4EF5947C7E}" type="slidenum">
              <a:rPr lang="el-GR" smtClean="0"/>
              <a:pPr/>
              <a:t>2</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0550009F-35DB-4640-AE93-98E39B7B8AEC}" type="slidenum">
              <a:rPr lang="el-GR" smtClean="0"/>
              <a:pPr/>
              <a:t>‹#›</a:t>
            </a:fld>
            <a:endParaRPr lang="el-GR" dirty="0"/>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5" name="4 - Θέση υποσέλιδου"/>
          <p:cNvSpPr>
            <a:spLocks noGrp="1"/>
          </p:cNvSpPr>
          <p:nvPr>
            <p:ph type="ftr" sz="quarter" idx="11"/>
          </p:nvPr>
        </p:nvSpPr>
        <p:spPr>
          <a:xfrm>
            <a:off x="800100" y="6172200"/>
            <a:ext cx="4000500" cy="457200"/>
          </a:xfrm>
        </p:spPr>
        <p:txBody>
          <a:bodyPr/>
          <a:lstStyle/>
          <a:p>
            <a:endParaRPr lang="el-GR" dirty="0"/>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0550009F-35DB-4640-AE93-98E39B7B8AEC}"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550009F-35DB-4640-AE93-98E39B7B8AEC}" type="slidenum">
              <a:rPr lang="el-GR" smtClean="0"/>
              <a:pPr/>
              <a:t>‹#›</a:t>
            </a:fld>
            <a:endParaRPr lang="el-GR" dirty="0"/>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F69BC0-FC7F-4224-94BA-DFCB6D22CF01}" type="datetimeFigureOut">
              <a:rPr lang="el-GR" smtClean="0"/>
              <a:pPr/>
              <a:t>26/1/2016</a:t>
            </a:fld>
            <a:endParaRPr lang="el-GR" dirty="0"/>
          </a:p>
        </p:txBody>
      </p:sp>
      <p:sp>
        <p:nvSpPr>
          <p:cNvPr id="6" name="5 - Θέση υποσέλιδου"/>
          <p:cNvSpPr>
            <a:spLocks noGrp="1"/>
          </p:cNvSpPr>
          <p:nvPr>
            <p:ph type="ftr" sz="quarter" idx="11"/>
          </p:nvPr>
        </p:nvSpPr>
        <p:spPr>
          <a:xfrm>
            <a:off x="914400" y="6172200"/>
            <a:ext cx="3886200" cy="457200"/>
          </a:xfrm>
        </p:spPr>
        <p:txBody>
          <a:bodyPr/>
          <a:lstStyle/>
          <a:p>
            <a:endParaRPr lang="el-GR" dirty="0"/>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0550009F-35DB-4640-AE93-98E39B7B8AEC}" type="slidenum">
              <a:rPr lang="el-GR" smtClean="0"/>
              <a:pPr/>
              <a:t>‹#›</a:t>
            </a:fld>
            <a:endParaRPr lang="el-GR" dirty="0"/>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DF69BC0-FC7F-4224-94BA-DFCB6D22CF01}" type="datetimeFigureOut">
              <a:rPr lang="el-GR" smtClean="0"/>
              <a:pPr/>
              <a:t>26/1/2016</a:t>
            </a:fld>
            <a:endParaRPr lang="el-GR" dirty="0"/>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550009F-35DB-4640-AE93-98E39B7B8AEC}"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4149080"/>
            <a:ext cx="6400800" cy="1489720"/>
          </a:xfrm>
        </p:spPr>
        <p:txBody>
          <a:bodyPr/>
          <a:lstStyle/>
          <a:p>
            <a:r>
              <a:rPr lang="el-GR" dirty="0" smtClean="0"/>
              <a:t>Μαθητής : Βασιλείου Αιμίλιος</a:t>
            </a:r>
          </a:p>
          <a:p>
            <a:r>
              <a:rPr lang="el-GR" dirty="0" smtClean="0"/>
              <a:t>  Τάξη: Α΄1 </a:t>
            </a:r>
            <a:endParaRPr lang="el-GR" dirty="0"/>
          </a:p>
        </p:txBody>
      </p:sp>
      <p:sp>
        <p:nvSpPr>
          <p:cNvPr id="2" name="1 - Τίτλος"/>
          <p:cNvSpPr>
            <a:spLocks noGrp="1"/>
          </p:cNvSpPr>
          <p:nvPr>
            <p:ph type="ctrTitle"/>
          </p:nvPr>
        </p:nvSpPr>
        <p:spPr/>
        <p:txBody>
          <a:bodyPr>
            <a:normAutofit/>
          </a:bodyPr>
          <a:lstStyle/>
          <a:p>
            <a:r>
              <a:rPr lang="el-GR" sz="2800" dirty="0" smtClean="0"/>
              <a:t/>
            </a:r>
            <a:br>
              <a:rPr lang="el-GR" sz="2800" dirty="0" smtClean="0"/>
            </a:br>
            <a:r>
              <a:rPr lang="el-GR" sz="2800" dirty="0" smtClean="0"/>
              <a:t>ΘΕΜΑ :Ο ΜΑΣΤΟΡΑΣ ΤΟΥ ΧΡΩΜΑΤΟΣ ΚΛΩΝΤ ΜΟΝΕ</a:t>
            </a:r>
            <a:br>
              <a:rPr lang="el-GR" sz="2800" dirty="0" smtClean="0"/>
            </a:br>
            <a:endParaRPr lang="el-GR" sz="2800" u="sng" dirty="0"/>
          </a:p>
        </p:txBody>
      </p:sp>
    </p:spTree>
  </p:cSld>
  <p:clrMapOvr>
    <a:masterClrMapping/>
  </p:clrMapOvr>
  <p:transition advTm="500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   Κλωντ Μονέ</a:t>
            </a:r>
            <a:endParaRPr lang="el-GR" b="1" dirty="0"/>
          </a:p>
        </p:txBody>
      </p:sp>
      <p:sp>
        <p:nvSpPr>
          <p:cNvPr id="3" name="2 - Θέση περιεχομένου"/>
          <p:cNvSpPr>
            <a:spLocks noGrp="1"/>
          </p:cNvSpPr>
          <p:nvPr>
            <p:ph sz="quarter" idx="1"/>
          </p:nvPr>
        </p:nvSpPr>
        <p:spPr/>
        <p:txBody>
          <a:bodyPr>
            <a:normAutofit/>
          </a:bodyPr>
          <a:lstStyle/>
          <a:p>
            <a:pPr algn="just"/>
            <a:r>
              <a:rPr lang="en-US" sz="1400" dirty="0" smtClean="0"/>
              <a:t>     </a:t>
            </a:r>
            <a:r>
              <a:rPr lang="el-GR" sz="1400" dirty="0" smtClean="0"/>
              <a:t>Γεννήθηκε στο Παρίσι, στις 14 Νοεμβρίου του 1840. Το 1858 γνωρίστηκε με τον Ευγένιο Μπουτίν, ο οποίος αποτέλεσε έναν από τους πρώτους δασκάλους του Μονέ και τον ενθάρρυνε να ζωγραφίσει την ύπαιθρο, σύνηθες θέμα για ζωγράφους εκείνης της περιόδου. Τον επόμενο χρόνο εγκαταστάθηκε στο Παρίσι όπου συνέχισε τις σπουδές του στην </a:t>
            </a:r>
            <a:r>
              <a:rPr lang="el-GR" sz="1400" i="1" dirty="0" smtClean="0"/>
              <a:t>Ελβετική Ακαδημία</a:t>
            </a:r>
            <a:r>
              <a:rPr lang="el-GR" sz="1400" dirty="0" smtClean="0"/>
              <a:t> (</a:t>
            </a:r>
            <a:r>
              <a:rPr lang="el-GR" sz="1400" i="1" dirty="0" smtClean="0"/>
              <a:t>Académie Suisse</a:t>
            </a:r>
            <a:r>
              <a:rPr lang="el-GR" sz="1400" dirty="0" smtClean="0"/>
              <a:t>) και ήρθε σε επαφή με έργα σημαντικών ζωγράφων επισκεπτόμενος το Μουσείο του Λούβρου. Παράλληλα, γνώρισε τον  Καμίλ Πισαρόκαι τον Γκυστάβ Κουρμπέ. Την περίοδο 1860-1862, επιστρατεύτηκε και ταξίδευσε στην  Αλγερία. Λόγω προβλήματος της υγείας του, κατάφερε να απολυθεί από το στρατό περίπου το 1862, ενώ σημαντικό ρόλο σε αυτό φαίνεται πως διαδραμάτισε και η θεία του, η οποία μάλιστα υποχρέωσε τον Μονέ να παρακολουθήσει μαθήματα ζωγραφικής σε κάποιο πανεπιστήμιο. Ο ίδιος ο Μονέ, απέφυγε να εγγραφεί σε κάποιο πανεπιστήμιο, ωστόσο παρακολούθησε μαθήματα, για περίπου δύο χρόνια, στο ατελιέ του Σαρλ Γκλαιρ (</a:t>
            </a:r>
            <a:r>
              <a:rPr lang="el-GR" sz="1400" i="1" dirty="0" smtClean="0"/>
              <a:t>Charles Gleyre</a:t>
            </a:r>
            <a:r>
              <a:rPr lang="el-GR" sz="1400" dirty="0" smtClean="0"/>
              <a:t>), όπου συνδέθηκε φιλικά και με τους Ρενουάρ,  Μπαζίλ και  ΄Αλφρεντι. Ο τελευταίος μάλιστα, απεικονίζεται σε όλες τις μορφές τού πίνακά του "</a:t>
            </a:r>
            <a:r>
              <a:rPr lang="el-GR" sz="1400" i="1" dirty="0" smtClean="0"/>
              <a:t>Πικ-Νικ</a:t>
            </a:r>
            <a:r>
              <a:rPr lang="el-GR" sz="1400" dirty="0" smtClean="0"/>
              <a:t>". Πέρα από τη φιλία που αναπτύχθηκε μεταξύ τους, μοιράζονταν κοινές ιδέες για τη ζωγραφική, οι οποίες αργότερα θα μετουσιώνονταν στο κίνημα του ιμπρεσιονισμού.</a:t>
            </a:r>
            <a:br>
              <a:rPr lang="el-GR" sz="1400" dirty="0" smtClean="0"/>
            </a:br>
            <a:r>
              <a:rPr lang="el-GR" sz="1400" dirty="0" smtClean="0"/>
              <a:t>Το 1908 άρχισε να αντιμετωπίζει προβλήματα με την όρασή του, αναπτύσσοντας καταρράκτη στα μάτια του. Τελικά υποβλήθηκε επιτυχώς σε δύο χειρουργικές επεμβάσεις το 1023, γεγονός που του επέτρεψε να συνεχίσει να ζωγραφίζει. Πέθανε τρία χρόνια αργότερα, το 1926, σε ηλικία 86 ετών στο Ζιβερνύ, ως πλούσιος και αναγνωρισμένος ζωγράφος.</a:t>
            </a:r>
            <a:endParaRPr lang="el-G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16632"/>
            <a:ext cx="7772400" cy="432048"/>
          </a:xfrm>
        </p:spPr>
        <p:txBody>
          <a:bodyPr>
            <a:normAutofit fontScale="90000"/>
          </a:bodyPr>
          <a:lstStyle/>
          <a:p>
            <a:pPr algn="ctr"/>
            <a:r>
              <a:rPr lang="el-GR" sz="1800" dirty="0" smtClean="0"/>
              <a:t>Το λιβάδι με τις παπαρούνες</a:t>
            </a:r>
            <a:r>
              <a:rPr lang="el-GR" dirty="0" smtClean="0"/>
              <a:t>                  </a:t>
            </a:r>
            <a:r>
              <a:rPr lang="el-GR" sz="1800" dirty="0" smtClean="0"/>
              <a:t>Η λίμνη με τα νούφαρα</a:t>
            </a:r>
            <a:endParaRPr lang="el-GR" sz="1800" dirty="0"/>
          </a:p>
        </p:txBody>
      </p:sp>
      <p:pic>
        <p:nvPicPr>
          <p:cNvPr id="1026" name="Picture 2" descr="C:\Users\User\Desktop\Το λιβάδι με τις παπαρούνες.jpg"/>
          <p:cNvPicPr>
            <a:picLocks noGrp="1" noChangeAspect="1" noChangeArrowheads="1"/>
          </p:cNvPicPr>
          <p:nvPr>
            <p:ph sz="quarter" idx="1"/>
          </p:nvPr>
        </p:nvPicPr>
        <p:blipFill>
          <a:blip r:embed="rId2" cstate="print"/>
          <a:srcRect/>
          <a:stretch>
            <a:fillRect/>
          </a:stretch>
        </p:blipFill>
        <p:spPr bwMode="auto">
          <a:xfrm>
            <a:off x="914400" y="692696"/>
            <a:ext cx="3749675" cy="5328592"/>
          </a:xfrm>
          <a:prstGeom prst="rect">
            <a:avLst/>
          </a:prstGeom>
          <a:noFill/>
        </p:spPr>
      </p:pic>
      <p:pic>
        <p:nvPicPr>
          <p:cNvPr id="1027" name="Picture 3" descr="C:\Users\User\Desktop\Η λίμνη με τα νούφαρα.jpg"/>
          <p:cNvPicPr>
            <a:picLocks noGrp="1" noChangeAspect="1" noChangeArrowheads="1"/>
          </p:cNvPicPr>
          <p:nvPr>
            <p:ph sz="quarter" idx="2"/>
          </p:nvPr>
        </p:nvPicPr>
        <p:blipFill>
          <a:blip r:embed="rId3" cstate="print"/>
          <a:srcRect/>
          <a:stretch>
            <a:fillRect/>
          </a:stretch>
        </p:blipFill>
        <p:spPr bwMode="auto">
          <a:xfrm>
            <a:off x="4932040" y="692696"/>
            <a:ext cx="3749675" cy="5328592"/>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562074"/>
          </a:xfrm>
        </p:spPr>
        <p:txBody>
          <a:bodyPr>
            <a:normAutofit/>
          </a:bodyPr>
          <a:lstStyle/>
          <a:p>
            <a:pPr algn="ctr"/>
            <a:r>
              <a:rPr lang="el-GR" sz="1600" dirty="0" smtClean="0"/>
              <a:t>              Παραλία του Πουρβίλ                                                     Γυναίκα με  ομπρέλα</a:t>
            </a:r>
            <a:endParaRPr lang="el-GR" sz="1600" dirty="0"/>
          </a:p>
        </p:txBody>
      </p:sp>
      <p:pic>
        <p:nvPicPr>
          <p:cNvPr id="2050" name="Picture 2" descr="C:\Users\User\Desktop\Η παραλία του Πουρβίλ.jpg"/>
          <p:cNvPicPr>
            <a:picLocks noGrp="1" noChangeAspect="1" noChangeArrowheads="1"/>
          </p:cNvPicPr>
          <p:nvPr>
            <p:ph sz="quarter" idx="1"/>
          </p:nvPr>
        </p:nvPicPr>
        <p:blipFill>
          <a:blip r:embed="rId2" cstate="print"/>
          <a:srcRect/>
          <a:stretch>
            <a:fillRect/>
          </a:stretch>
        </p:blipFill>
        <p:spPr bwMode="auto">
          <a:xfrm>
            <a:off x="914400" y="980728"/>
            <a:ext cx="3749675" cy="5040559"/>
          </a:xfrm>
          <a:prstGeom prst="rect">
            <a:avLst/>
          </a:prstGeom>
          <a:noFill/>
        </p:spPr>
      </p:pic>
      <p:pic>
        <p:nvPicPr>
          <p:cNvPr id="2051" name="Picture 3" descr="C:\Users\User\Desktop\Γυναίκα με ομπρέλα.jpg"/>
          <p:cNvPicPr>
            <a:picLocks noGrp="1" noChangeAspect="1" noChangeArrowheads="1"/>
          </p:cNvPicPr>
          <p:nvPr>
            <p:ph sz="quarter" idx="2"/>
          </p:nvPr>
        </p:nvPicPr>
        <p:blipFill>
          <a:blip r:embed="rId3" cstate="print"/>
          <a:srcRect/>
          <a:stretch>
            <a:fillRect/>
          </a:stretch>
        </p:blipFill>
        <p:spPr bwMode="auto">
          <a:xfrm>
            <a:off x="5004048" y="980728"/>
            <a:ext cx="3528391" cy="4968552"/>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634082"/>
          </a:xfrm>
        </p:spPr>
        <p:txBody>
          <a:bodyPr>
            <a:normAutofit/>
          </a:bodyPr>
          <a:lstStyle/>
          <a:p>
            <a:pPr algn="ctr"/>
            <a:r>
              <a:rPr lang="el-GR" sz="1600" dirty="0" smtClean="0"/>
              <a:t>Ο κήπος του καλλιτέχνη στο Ζιβερνί                    Σκάφη αγώνων στη Σεντ Αντρές</a:t>
            </a:r>
            <a:endParaRPr lang="el-GR" sz="1600" dirty="0"/>
          </a:p>
        </p:txBody>
      </p:sp>
      <p:pic>
        <p:nvPicPr>
          <p:cNvPr id="3074" name="Picture 2" descr="C:\Users\User\Desktop\Ο κήπος του καλλιτέχνη στο Ζιβερνί.jpg"/>
          <p:cNvPicPr>
            <a:picLocks noGrp="1" noChangeAspect="1" noChangeArrowheads="1"/>
          </p:cNvPicPr>
          <p:nvPr>
            <p:ph sz="quarter" idx="1"/>
          </p:nvPr>
        </p:nvPicPr>
        <p:blipFill>
          <a:blip r:embed="rId2" cstate="print"/>
          <a:srcRect/>
          <a:stretch>
            <a:fillRect/>
          </a:stretch>
        </p:blipFill>
        <p:spPr bwMode="auto">
          <a:xfrm>
            <a:off x="827584" y="1124744"/>
            <a:ext cx="3726557" cy="4968551"/>
          </a:xfrm>
          <a:prstGeom prst="rect">
            <a:avLst/>
          </a:prstGeom>
          <a:noFill/>
        </p:spPr>
      </p:pic>
      <p:pic>
        <p:nvPicPr>
          <p:cNvPr id="3075" name="Picture 3" descr="C:\Users\User\Desktop\Σκάφη αγώνων στη Σεντ Αντρές.jpg"/>
          <p:cNvPicPr>
            <a:picLocks noGrp="1" noChangeAspect="1" noChangeArrowheads="1"/>
          </p:cNvPicPr>
          <p:nvPr>
            <p:ph sz="quarter" idx="2"/>
          </p:nvPr>
        </p:nvPicPr>
        <p:blipFill>
          <a:blip r:embed="rId3" cstate="print"/>
          <a:srcRect/>
          <a:stretch>
            <a:fillRect/>
          </a:stretch>
        </p:blipFill>
        <p:spPr bwMode="auto">
          <a:xfrm>
            <a:off x="5004048" y="1124744"/>
            <a:ext cx="3672408" cy="4968552"/>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109</TotalTime>
  <Words>266</Words>
  <Application>Microsoft Office PowerPoint</Application>
  <PresentationFormat>Προβολή στην οθόνη (4:3)</PresentationFormat>
  <Paragraphs>9</Paragraphs>
  <Slides>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Δικαιοσύνη</vt:lpstr>
      <vt:lpstr> ΘΕΜΑ :Ο ΜΑΣΤΟΡΑΣ ΤΟΥ ΧΡΩΜΑΤΟΣ ΚΛΩΝΤ ΜΟΝΕ </vt:lpstr>
      <vt:lpstr>   Κλωντ Μονέ</vt:lpstr>
      <vt:lpstr>Το λιβάδι με τις παπαρούνες                  Η λίμνη με τα νούφαρα</vt:lpstr>
      <vt:lpstr>              Παραλία του Πουρβίλ                                                     Γυναίκα με  ομπρέλα</vt:lpstr>
      <vt:lpstr>Ο κήπος του καλλιτέχνη στο Ζιβερνί                    Σκάφη αγώνων στη Σεντ Αντρές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cp:lastModifiedBy>
  <cp:revision>39</cp:revision>
  <dcterms:created xsi:type="dcterms:W3CDTF">2014-10-20T20:48:12Z</dcterms:created>
  <dcterms:modified xsi:type="dcterms:W3CDTF">2016-01-26T20:39:42Z</dcterms:modified>
</cp:coreProperties>
</file>